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1" r:id="rId4"/>
    <p:sldId id="272" r:id="rId5"/>
    <p:sldId id="273" r:id="rId6"/>
    <p:sldId id="274" r:id="rId7"/>
    <p:sldId id="275" r:id="rId8"/>
    <p:sldId id="276" r:id="rId9"/>
    <p:sldId id="277" r:id="rId10"/>
    <p:sldId id="278" r:id="rId11"/>
    <p:sldId id="28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napToGrid="0" snapToObjects="1">
      <p:cViewPr varScale="1">
        <p:scale>
          <a:sx n="92" d="100"/>
          <a:sy n="92" d="100"/>
        </p:scale>
        <p:origin x="-202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974910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804044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915492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853084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white">
                  <a:tint val="75000"/>
                </a:prstClr>
              </a:solidFill>
              <a:latin typeface="Calibri"/>
            </a:endParaRPr>
          </a:p>
        </p:txBody>
      </p:sp>
      <p:sp>
        <p:nvSpPr>
          <p:cNvPr id="9" name="Slide Number Placeholder 8"/>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523011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white">
                  <a:tint val="75000"/>
                </a:prstClr>
              </a:solidFill>
              <a:latin typeface="Calibri"/>
            </a:endParaRPr>
          </a:p>
        </p:txBody>
      </p:sp>
      <p:sp>
        <p:nvSpPr>
          <p:cNvPr id="5" name="Slide Number Placeholder 4"/>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764592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white">
                  <a:tint val="75000"/>
                </a:prstClr>
              </a:solidFill>
              <a:latin typeface="Calibri"/>
            </a:endParaRPr>
          </a:p>
        </p:txBody>
      </p:sp>
      <p:sp>
        <p:nvSpPr>
          <p:cNvPr id="4" name="Slide Number Placeholder 3"/>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923344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81526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642351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290457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31597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1/17/13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solidFill>
                  <a:prstClr val="white">
                    <a:tint val="75000"/>
                  </a:prstClr>
                </a:solidFill>
                <a:latin typeface="Calibri"/>
              </a:rPr>
              <a:pPr/>
              <a:t>1/17/13</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1703356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117"/>
            <a:ext cx="7772400" cy="1470025"/>
          </a:xfrm>
        </p:spPr>
        <p:txBody>
          <a:bodyPr>
            <a:normAutofit/>
          </a:bodyPr>
          <a:lstStyle/>
          <a:p>
            <a:r>
              <a:rPr lang="en-US" sz="6600" dirty="0"/>
              <a:t>A Responsive Reading</a:t>
            </a:r>
          </a:p>
        </p:txBody>
      </p:sp>
      <p:sp>
        <p:nvSpPr>
          <p:cNvPr id="3" name="Subtitle 2"/>
          <p:cNvSpPr>
            <a:spLocks noGrp="1"/>
          </p:cNvSpPr>
          <p:nvPr>
            <p:ph type="subTitle" idx="1"/>
          </p:nvPr>
        </p:nvSpPr>
        <p:spPr>
          <a:xfrm>
            <a:off x="5570415" y="2555628"/>
            <a:ext cx="3104662" cy="2581031"/>
          </a:xfrm>
        </p:spPr>
        <p:txBody>
          <a:bodyPr>
            <a:noAutofit/>
          </a:bodyPr>
          <a:lstStyle/>
          <a:p>
            <a:r>
              <a:rPr lang="en-US" sz="4400" dirty="0"/>
              <a:t>From the </a:t>
            </a:r>
            <a:r>
              <a:rPr lang="en-US" sz="4400" dirty="0" smtClean="0"/>
              <a:t>First Church </a:t>
            </a:r>
            <a:r>
              <a:rPr lang="en-US" sz="4400" dirty="0"/>
              <a:t>of Christian Jerks</a:t>
            </a:r>
          </a:p>
          <a:p>
            <a:endParaRPr lang="en-US" sz="4400" dirty="0"/>
          </a:p>
        </p:txBody>
      </p:sp>
    </p:spTree>
    <p:extLst>
      <p:ext uri="{BB962C8B-B14F-4D97-AF65-F5344CB8AC3E}">
        <p14:creationId xmlns:p14="http://schemas.microsoft.com/office/powerpoint/2010/main" val="1298200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smtClean="0"/>
              <a:t>All: “May </a:t>
            </a:r>
            <a:r>
              <a:rPr lang="en-US" dirty="0"/>
              <a:t>the God of hope fill us with all joy and peace as we trust in him, so that we may overflow with hope by the power of the Holy Spirit.” </a:t>
            </a:r>
            <a:r>
              <a:rPr lang="en-US" dirty="0" smtClean="0"/>
              <a:t/>
            </a:r>
            <a:br>
              <a:rPr lang="en-US" dirty="0" smtClean="0"/>
            </a:br>
            <a:r>
              <a:rPr lang="en-US" dirty="0"/>
              <a:t/>
            </a:r>
            <a:br>
              <a:rPr lang="en-US" dirty="0"/>
            </a:br>
            <a:r>
              <a:rPr lang="en-US" dirty="0" smtClean="0"/>
              <a:t/>
            </a:r>
            <a:br>
              <a:rPr lang="en-US" dirty="0" smtClean="0"/>
            </a:br>
            <a:r>
              <a:rPr lang="en-US" dirty="0" smtClean="0"/>
              <a:t>(Romans </a:t>
            </a:r>
            <a:r>
              <a:rPr lang="en-US" dirty="0"/>
              <a:t>15:</a:t>
            </a:r>
            <a:r>
              <a:rPr lang="en-US" dirty="0" smtClean="0"/>
              <a:t>13)</a:t>
            </a:r>
            <a:endParaRPr lang="en-US" dirty="0"/>
          </a:p>
        </p:txBody>
      </p:sp>
    </p:spTree>
    <p:extLst>
      <p:ext uri="{BB962C8B-B14F-4D97-AF65-F5344CB8AC3E}">
        <p14:creationId xmlns:p14="http://schemas.microsoft.com/office/powerpoint/2010/main" val="1839647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117"/>
            <a:ext cx="7772400" cy="1470025"/>
          </a:xfrm>
        </p:spPr>
        <p:txBody>
          <a:bodyPr>
            <a:normAutofit fontScale="90000"/>
          </a:bodyPr>
          <a:lstStyle/>
          <a:p>
            <a:r>
              <a:rPr lang="en-US" sz="6600" dirty="0" smtClean="0"/>
              <a:t>This has been a </a:t>
            </a:r>
            <a:r>
              <a:rPr lang="en-US" sz="6600" dirty="0"/>
              <a:t>Responsive Reading</a:t>
            </a:r>
          </a:p>
        </p:txBody>
      </p:sp>
      <p:sp>
        <p:nvSpPr>
          <p:cNvPr id="3" name="Subtitle 2"/>
          <p:cNvSpPr>
            <a:spLocks noGrp="1"/>
          </p:cNvSpPr>
          <p:nvPr>
            <p:ph type="subTitle" idx="1"/>
          </p:nvPr>
        </p:nvSpPr>
        <p:spPr>
          <a:xfrm>
            <a:off x="5570415" y="2555628"/>
            <a:ext cx="3104662" cy="2581031"/>
          </a:xfrm>
        </p:spPr>
        <p:txBody>
          <a:bodyPr>
            <a:noAutofit/>
          </a:bodyPr>
          <a:lstStyle/>
          <a:p>
            <a:r>
              <a:rPr lang="en-US" sz="4400" dirty="0"/>
              <a:t>From </a:t>
            </a:r>
            <a:r>
              <a:rPr lang="en-US" sz="4400"/>
              <a:t>the </a:t>
            </a:r>
            <a:r>
              <a:rPr lang="en-US" sz="4400" smtClean="0"/>
              <a:t>First Church </a:t>
            </a:r>
            <a:r>
              <a:rPr lang="en-US" sz="4400" dirty="0"/>
              <a:t>of Christian Jerks</a:t>
            </a:r>
          </a:p>
          <a:p>
            <a:endParaRPr lang="en-US" sz="4400" dirty="0"/>
          </a:p>
        </p:txBody>
      </p:sp>
      <p:sp>
        <p:nvSpPr>
          <p:cNvPr id="4" name="TextBox 3"/>
          <p:cNvSpPr txBox="1"/>
          <p:nvPr/>
        </p:nvSpPr>
        <p:spPr>
          <a:xfrm>
            <a:off x="230239" y="6005496"/>
            <a:ext cx="2749408" cy="369332"/>
          </a:xfrm>
          <a:prstGeom prst="rect">
            <a:avLst/>
          </a:prstGeom>
          <a:noFill/>
        </p:spPr>
        <p:txBody>
          <a:bodyPr wrap="none" rtlCol="0">
            <a:spAutoFit/>
          </a:bodyPr>
          <a:lstStyle/>
          <a:p>
            <a:r>
              <a:rPr lang="en-US" dirty="0" smtClean="0"/>
              <a:t>© 2012 by </a:t>
            </a:r>
            <a:r>
              <a:rPr lang="en-US" dirty="0" err="1" smtClean="0"/>
              <a:t>DavidDrury.com</a:t>
            </a:r>
            <a:endParaRPr lang="en-US" dirty="0"/>
          </a:p>
        </p:txBody>
      </p:sp>
    </p:spTree>
    <p:extLst>
      <p:ext uri="{BB962C8B-B14F-4D97-AF65-F5344CB8AC3E}">
        <p14:creationId xmlns:p14="http://schemas.microsoft.com/office/powerpoint/2010/main" val="1277950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Pastor: "Upon further reflection as a pastor in this church I must confess that from time to time I have been a jerk."</a:t>
            </a:r>
            <a:br>
              <a:rPr lang="en-US" dirty="0"/>
            </a:br>
            <a:r>
              <a:rPr lang="en-US" dirty="0" smtClean="0"/>
              <a:t/>
            </a:r>
            <a:br>
              <a:rPr lang="en-US" dirty="0" smtClean="0"/>
            </a:br>
            <a:r>
              <a:rPr lang="en-US" dirty="0"/>
              <a:t/>
            </a:r>
            <a:br>
              <a:rPr lang="en-US" dirty="0"/>
            </a:br>
            <a:r>
              <a:rPr lang="en-US" dirty="0"/>
              <a:t>People: "Amen."</a:t>
            </a:r>
            <a:br>
              <a:rPr lang="en-US" dirty="0"/>
            </a:br>
            <a:endParaRPr lang="en-US" dirty="0"/>
          </a:p>
        </p:txBody>
      </p:sp>
    </p:spTree>
    <p:extLst>
      <p:ext uri="{BB962C8B-B14F-4D97-AF65-F5344CB8AC3E}">
        <p14:creationId xmlns:p14="http://schemas.microsoft.com/office/powerpoint/2010/main" val="215083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fontScale="90000"/>
          </a:bodyPr>
          <a:lstStyle/>
          <a:p>
            <a:pPr algn="l"/>
            <a:r>
              <a:rPr lang="en-US" dirty="0"/>
              <a:t>Pastor: "I have reacted to complaints without compassion, I have responded to ideas with defensiveness, and I have been short with people that needed me to listen."</a:t>
            </a:r>
            <a:br>
              <a:rPr lang="en-US" dirty="0"/>
            </a:br>
            <a:r>
              <a:rPr lang="en-US" dirty="0" smtClean="0"/>
              <a:t/>
            </a:r>
            <a:br>
              <a:rPr lang="en-US" dirty="0" smtClean="0"/>
            </a:br>
            <a:r>
              <a:rPr lang="en-US" dirty="0" smtClean="0"/>
              <a:t>People</a:t>
            </a:r>
            <a:r>
              <a:rPr lang="en-US" dirty="0"/>
              <a:t>: "Sometimes, yes."</a:t>
            </a:r>
            <a:br>
              <a:rPr lang="en-US" dirty="0"/>
            </a:br>
            <a:endParaRPr lang="en-US" dirty="0"/>
          </a:p>
        </p:txBody>
      </p:sp>
    </p:spTree>
    <p:extLst>
      <p:ext uri="{BB962C8B-B14F-4D97-AF65-F5344CB8AC3E}">
        <p14:creationId xmlns:p14="http://schemas.microsoft.com/office/powerpoint/2010/main" val="183964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Pastor: "For all of these things and more I ask your forgiveness."</a:t>
            </a:r>
            <a:br>
              <a:rPr lang="en-US" dirty="0"/>
            </a:br>
            <a:r>
              <a:rPr lang="en-US" dirty="0" smtClean="0"/>
              <a:t/>
            </a:r>
            <a:br>
              <a:rPr lang="en-US" dirty="0" smtClean="0"/>
            </a:br>
            <a:r>
              <a:rPr lang="en-US" dirty="0" smtClean="0"/>
              <a:t>People</a:t>
            </a:r>
            <a:r>
              <a:rPr lang="en-US" dirty="0"/>
              <a:t>: "You are forgiven entirely, in God's grace."</a:t>
            </a:r>
            <a:br>
              <a:rPr lang="en-US" dirty="0"/>
            </a:br>
            <a:endParaRPr lang="en-US" dirty="0"/>
          </a:p>
        </p:txBody>
      </p:sp>
    </p:spTree>
    <p:extLst>
      <p:ext uri="{BB962C8B-B14F-4D97-AF65-F5344CB8AC3E}">
        <p14:creationId xmlns:p14="http://schemas.microsoft.com/office/powerpoint/2010/main" val="1839647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Pastor: "I humbly accept this forgiveness as grace because I do not deserve it, but I will seek to speak God's truth with love in the future and to stop being </a:t>
            </a:r>
            <a:r>
              <a:rPr lang="en-US" dirty="0" smtClean="0"/>
              <a:t>a jerk.</a:t>
            </a:r>
            <a:r>
              <a:rPr lang="en-US" dirty="0"/>
              <a:t>"</a:t>
            </a:r>
            <a:br>
              <a:rPr lang="en-US" dirty="0"/>
            </a:br>
            <a:endParaRPr lang="en-US" dirty="0"/>
          </a:p>
        </p:txBody>
      </p:sp>
    </p:spTree>
    <p:extLst>
      <p:ext uri="{BB962C8B-B14F-4D97-AF65-F5344CB8AC3E}">
        <p14:creationId xmlns:p14="http://schemas.microsoft.com/office/powerpoint/2010/main" val="1839647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People: "We too believe that from time to time we have been jerks to you and to one another."</a:t>
            </a:r>
            <a:br>
              <a:rPr lang="en-US" dirty="0"/>
            </a:br>
            <a:r>
              <a:rPr lang="en-US" dirty="0" smtClean="0"/>
              <a:t/>
            </a:r>
            <a:br>
              <a:rPr lang="en-US" dirty="0" smtClean="0"/>
            </a:br>
            <a:r>
              <a:rPr lang="en-US" dirty="0" smtClean="0"/>
              <a:t>Pastor</a:t>
            </a:r>
            <a:r>
              <a:rPr lang="en-US" dirty="0"/>
              <a:t>: "Amen."</a:t>
            </a:r>
            <a:br>
              <a:rPr lang="en-US" dirty="0"/>
            </a:br>
            <a:endParaRPr lang="en-US" dirty="0"/>
          </a:p>
        </p:txBody>
      </p:sp>
    </p:spTree>
    <p:extLst>
      <p:ext uri="{BB962C8B-B14F-4D97-AF65-F5344CB8AC3E}">
        <p14:creationId xmlns:p14="http://schemas.microsoft.com/office/powerpoint/2010/main" val="1839647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People: "We have responded to the Word of God with criticism, we have gossiped about one another, and we have reacted to outsiders with negative words."</a:t>
            </a:r>
            <a:br>
              <a:rPr lang="en-US" dirty="0"/>
            </a:br>
            <a:r>
              <a:rPr lang="en-US" dirty="0" smtClean="0"/>
              <a:t/>
            </a:r>
            <a:br>
              <a:rPr lang="en-US" dirty="0" smtClean="0"/>
            </a:br>
            <a:r>
              <a:rPr lang="en-US" dirty="0" smtClean="0"/>
              <a:t>Pastor</a:t>
            </a:r>
            <a:r>
              <a:rPr lang="en-US" dirty="0"/>
              <a:t>: "Sometimes, yes."</a:t>
            </a:r>
            <a:br>
              <a:rPr lang="en-US" dirty="0"/>
            </a:br>
            <a:endParaRPr lang="en-US" dirty="0"/>
          </a:p>
        </p:txBody>
      </p:sp>
    </p:spTree>
    <p:extLst>
      <p:ext uri="{BB962C8B-B14F-4D97-AF65-F5344CB8AC3E}">
        <p14:creationId xmlns:p14="http://schemas.microsoft.com/office/powerpoint/2010/main" val="183964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People: "For all of these things and more we ask forgiveness."</a:t>
            </a:r>
            <a:br>
              <a:rPr lang="en-US" dirty="0"/>
            </a:br>
            <a:r>
              <a:rPr lang="en-US" dirty="0" smtClean="0"/>
              <a:t/>
            </a:r>
            <a:br>
              <a:rPr lang="en-US" dirty="0" smtClean="0"/>
            </a:br>
            <a:r>
              <a:rPr lang="en-US" dirty="0" smtClean="0"/>
              <a:t>Pastor </a:t>
            </a:r>
            <a:r>
              <a:rPr lang="en-US" dirty="0"/>
              <a:t>"You are forgiven entirely, in God's grace</a:t>
            </a:r>
            <a:r>
              <a:rPr lang="en-US" dirty="0" smtClean="0"/>
              <a:t>.”</a:t>
            </a:r>
            <a:endParaRPr lang="en-US" dirty="0"/>
          </a:p>
        </p:txBody>
      </p:sp>
    </p:spTree>
    <p:extLst>
      <p:ext uri="{BB962C8B-B14F-4D97-AF65-F5344CB8AC3E}">
        <p14:creationId xmlns:p14="http://schemas.microsoft.com/office/powerpoint/2010/main" val="183964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2"/>
            <a:ext cx="8229600" cy="5998753"/>
          </a:xfrm>
        </p:spPr>
        <p:txBody>
          <a:bodyPr>
            <a:normAutofit/>
          </a:bodyPr>
          <a:lstStyle/>
          <a:p>
            <a:pPr algn="l"/>
            <a:r>
              <a:rPr lang="en-US" dirty="0"/>
              <a:t>People: </a:t>
            </a:r>
            <a:r>
              <a:rPr lang="en-US" dirty="0" smtClean="0"/>
              <a:t>“We </a:t>
            </a:r>
            <a:r>
              <a:rPr lang="en-US" dirty="0"/>
              <a:t>humbly accept this forgiveness as grace because we do not deserve it, but we will seek to speak God's truth with love in the future and to stop being </a:t>
            </a:r>
            <a:r>
              <a:rPr lang="en-US" dirty="0" smtClean="0"/>
              <a:t>jerks.”</a:t>
            </a:r>
            <a:endParaRPr lang="en-US" dirty="0"/>
          </a:p>
        </p:txBody>
      </p:sp>
    </p:spTree>
    <p:extLst>
      <p:ext uri="{BB962C8B-B14F-4D97-AF65-F5344CB8AC3E}">
        <p14:creationId xmlns:p14="http://schemas.microsoft.com/office/powerpoint/2010/main" val="1839647848"/>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16</TotalTime>
  <Words>285</Words>
  <Application>Microsoft Macintosh PowerPoint</Application>
  <PresentationFormat>On-screen Show (4:3)</PresentationFormat>
  <Paragraphs>14</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 Black </vt:lpstr>
      <vt:lpstr>1_ Black </vt:lpstr>
      <vt:lpstr>A Responsive Reading</vt:lpstr>
      <vt:lpstr>Pastor: "Upon further reflection as a pastor in this church I must confess that from time to time I have been a jerk."   People: "Amen." </vt:lpstr>
      <vt:lpstr>Pastor: "I have reacted to complaints without compassion, I have responded to ideas with defensiveness, and I have been short with people that needed me to listen."  People: "Sometimes, yes." </vt:lpstr>
      <vt:lpstr>Pastor: "For all of these things and more I ask your forgiveness."  People: "You are forgiven entirely, in God's grace." </vt:lpstr>
      <vt:lpstr>Pastor: "I humbly accept this forgiveness as grace because I do not deserve it, but I will seek to speak God's truth with love in the future and to stop being a jerk." </vt:lpstr>
      <vt:lpstr>People: "We too believe that from time to time we have been jerks to you and to one another."  Pastor: "Amen." </vt:lpstr>
      <vt:lpstr>People: "We have responded to the Word of God with criticism, we have gossiped about one another, and we have reacted to outsiders with negative words."  Pastor: "Sometimes, yes." </vt:lpstr>
      <vt:lpstr>People: "For all of these things and more we ask forgiveness."  Pastor "You are forgiven entirely, in God's grace.”</vt:lpstr>
      <vt:lpstr>People: “We humbly accept this forgiveness as grace because we do not deserve it, but we will seek to speak God's truth with love in the future and to stop being jerks.”</vt:lpstr>
      <vt:lpstr>All: “May the God of hope fill us with all joy and peace as we trust in him, so that we may overflow with hope by the power of the Holy Spirit.”    (Romans 15:13)</vt:lpstr>
      <vt:lpstr>This has been a Responsive 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Responsive Reading</dc:title>
  <dc:creator>Jo Anne Lyon</dc:creator>
  <cp:lastModifiedBy>Jo Anne Lyon</cp:lastModifiedBy>
  <cp:revision>4</cp:revision>
  <dcterms:created xsi:type="dcterms:W3CDTF">2013-01-17T18:53:54Z</dcterms:created>
  <dcterms:modified xsi:type="dcterms:W3CDTF">2013-01-17T20:20:34Z</dcterms:modified>
</cp:coreProperties>
</file>